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48" y="2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17/02/2020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9936" y="152588"/>
            <a:ext cx="9018561" cy="3712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1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Solicitud de mantenimiento correctivo por el jefe del departamento y/o área.</a:t>
            </a: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20936" y="1217997"/>
            <a:ext cx="4391025" cy="5881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POA, Recurso Humano, Recursos Materiales,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Telecomunicaciones,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Licencias de software y lugar amplio de trabajo</a:t>
            </a:r>
          </a:p>
        </p:txBody>
      </p:sp>
      <p:sp>
        <p:nvSpPr>
          <p:cNvPr id="8" name="Rectángulo 7"/>
          <p:cNvSpPr/>
          <p:nvPr/>
        </p:nvSpPr>
        <p:spPr>
          <a:xfrm>
            <a:off x="4967535" y="909356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3301750" y="2487004"/>
            <a:ext cx="4391025" cy="31623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Recibir solicitud de mantenimiento correctivo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Asignar folio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3.- Colocar en lista de espera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4.- Acudir al área  (en turno asignado)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5.- Tomar el equipo y llevarlo al taller y/o realizar servicio en el lugar especificado.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6.- Reparación de equipo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7.- Llenar hoja de trabajo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Instalar equipo en el área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9.- Probar funcionalidad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10.- Si es Equipo de Renta y falla de Hardware, debe llamarse al proveedor para reparación del mismo.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.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4404472" y="1757559"/>
            <a:ext cx="4623658" cy="1084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PROCESO: </a:t>
            </a:r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(MANTENIMIENTO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CORRECTIVO DE EQUIPO DE COMPUTO)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3180410" y="6079898"/>
            <a:ext cx="4391025" cy="7805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Correctivo=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(Total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 realizado/ Total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mantenimiento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correctivo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solicitado) *100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Indicador Centro de Cómputo = 85 %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4421661" y="5677442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9128148" y="1896091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Equipo y/o instalaciones funcionales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Usuario atendido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3.- Orden de Trabajo de Mantenimiento firmada por el jefe de Departamento.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 1.- Pérdida de tiempo del usuario final por falla de equipo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.- Quejas continuas por mal servicio.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3.- Inseguridad de las Instalaciones.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8856921" y="5583090"/>
            <a:ext cx="2413591" cy="12004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Pérdida total de equipo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En caso de equipo de Cómputo p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érdida total de la información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3.- Instalaciones no seguras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7" name="Flecha arriba y abajo 16"/>
          <p:cNvSpPr/>
          <p:nvPr/>
        </p:nvSpPr>
        <p:spPr>
          <a:xfrm>
            <a:off x="4196477" y="1843242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Flecha arriba y abajo 17"/>
          <p:cNvSpPr/>
          <p:nvPr/>
        </p:nvSpPr>
        <p:spPr>
          <a:xfrm>
            <a:off x="4335140" y="5649347"/>
            <a:ext cx="69331" cy="374164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Flecha izquierda y derecha 18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Flecha derecha 19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Documento 20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/>
          </a:p>
          <a:p>
            <a:pPr algn="ctr"/>
            <a:endParaRPr lang="es-MX" sz="1000" dirty="0"/>
          </a:p>
          <a:p>
            <a:pPr algn="ctr"/>
            <a:r>
              <a:rPr lang="es-MX" sz="1000" dirty="0" smtClean="0"/>
              <a:t>ITH-AD-PO-001-02</a:t>
            </a:r>
            <a:endParaRPr lang="es-MX" sz="1000" dirty="0"/>
          </a:p>
          <a:p>
            <a:pPr algn="ctr"/>
            <a:endParaRPr lang="es-MX" dirty="0"/>
          </a:p>
        </p:txBody>
      </p:sp>
      <p:sp>
        <p:nvSpPr>
          <p:cNvPr id="23" name="Documento 22"/>
          <p:cNvSpPr/>
          <p:nvPr/>
        </p:nvSpPr>
        <p:spPr>
          <a:xfrm>
            <a:off x="10967843" y="3600404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000" dirty="0" smtClean="0"/>
          </a:p>
          <a:p>
            <a:pPr algn="ctr"/>
            <a:r>
              <a:rPr lang="es-MX" sz="1000" dirty="0" smtClean="0"/>
              <a:t>ITH-AD-PO-001-04</a:t>
            </a:r>
            <a:endParaRPr lang="es-MX" sz="1000" dirty="0"/>
          </a:p>
          <a:p>
            <a:pPr algn="ctr"/>
            <a:endParaRPr lang="es-MX" dirty="0"/>
          </a:p>
        </p:txBody>
      </p:sp>
      <p:sp>
        <p:nvSpPr>
          <p:cNvPr id="26" name="CuadroTexto 25"/>
          <p:cNvSpPr txBox="1"/>
          <p:nvPr/>
        </p:nvSpPr>
        <p:spPr>
          <a:xfrm>
            <a:off x="9819860" y="154534"/>
            <a:ext cx="206807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17/Feb/2020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599936" y="591835"/>
            <a:ext cx="1128230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Realizado por: L.I. Ana Alicia Valenzuela Huerta.      Jefa de Centro de Cómputo</a:t>
            </a:r>
          </a:p>
        </p:txBody>
      </p:sp>
    </p:spTree>
    <p:extLst>
      <p:ext uri="{BB962C8B-B14F-4D97-AF65-F5344CB8AC3E}">
        <p14:creationId xmlns:p14="http://schemas.microsoft.com/office/powerpoint/2010/main" val="12224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2254</TotalTime>
  <Words>264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ANA ALICIA VALENZUELA HUERTA</cp:lastModifiedBy>
  <cp:revision>53</cp:revision>
  <cp:lastPrinted>2018-02-01T18:08:59Z</cp:lastPrinted>
  <dcterms:created xsi:type="dcterms:W3CDTF">2017-10-05T18:52:50Z</dcterms:created>
  <dcterms:modified xsi:type="dcterms:W3CDTF">2020-02-17T20:43:08Z</dcterms:modified>
</cp:coreProperties>
</file>